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3" r:id="rId4"/>
  </p:sldMasterIdLst>
  <p:sldIdLst>
    <p:sldId id="257" r:id="rId5"/>
    <p:sldId id="273" r:id="rId6"/>
    <p:sldId id="274" r:id="rId7"/>
    <p:sldId id="275" r:id="rId8"/>
    <p:sldId id="276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0" r:id="rId18"/>
    <p:sldId id="272" r:id="rId19"/>
    <p:sldId id="277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6/29/2020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6/29/2020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1011" y="2355458"/>
            <a:ext cx="4947858" cy="163090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SELF CHECKOUT cart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645244"/>
            <a:ext cx="4775075" cy="1037968"/>
          </a:xfrm>
        </p:spPr>
        <p:txBody>
          <a:bodyPr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chemeClr val="tx1"/>
                </a:solidFill>
              </a:rPr>
              <a:t>Saicharan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Vustepalli</a:t>
            </a:r>
            <a:endParaRPr lang="en-US" dirty="0">
              <a:solidFill>
                <a:schemeClr val="tx1"/>
              </a:solidFill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Team: Super Kings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8179649711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Lovely </a:t>
            </a:r>
            <a:r>
              <a:rPr lang="en-US" dirty="0" err="1">
                <a:solidFill>
                  <a:schemeClr val="tx1"/>
                </a:solidFill>
              </a:rPr>
              <a:t>Professionl</a:t>
            </a:r>
            <a:r>
              <a:rPr lang="en-US" dirty="0">
                <a:solidFill>
                  <a:schemeClr val="tx1"/>
                </a:solidFill>
              </a:rPr>
              <a:t> University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AD06A-C190-493E-85EB-C825F187D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C4521C-AF8D-4051-BDA5-11CDAE3876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054" y="444844"/>
            <a:ext cx="11034583" cy="5918886"/>
          </a:xfrm>
        </p:spPr>
      </p:pic>
    </p:spTree>
    <p:extLst>
      <p:ext uri="{BB962C8B-B14F-4D97-AF65-F5344CB8AC3E}">
        <p14:creationId xmlns:p14="http://schemas.microsoft.com/office/powerpoint/2010/main" val="184242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70EB-50EA-4B4C-8693-360B40A5B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0AD512-CAF7-41AE-B649-A6B0C75FF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055" y="420130"/>
            <a:ext cx="11084010" cy="5918886"/>
          </a:xfrm>
        </p:spPr>
      </p:pic>
    </p:spTree>
    <p:extLst>
      <p:ext uri="{BB962C8B-B14F-4D97-AF65-F5344CB8AC3E}">
        <p14:creationId xmlns:p14="http://schemas.microsoft.com/office/powerpoint/2010/main" val="1627645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061E0-88D3-4387-81FC-C0BFAB25D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236E9D-6E18-4867-98E4-94841098BC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4271" y="481914"/>
            <a:ext cx="11207578" cy="5733492"/>
          </a:xfrm>
        </p:spPr>
      </p:pic>
    </p:spTree>
    <p:extLst>
      <p:ext uri="{BB962C8B-B14F-4D97-AF65-F5344CB8AC3E}">
        <p14:creationId xmlns:p14="http://schemas.microsoft.com/office/powerpoint/2010/main" val="503092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AC41E-0CD5-40F4-BD44-C8007176F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856C60-3A48-465C-BF66-2DCCCEDB64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341" y="481914"/>
            <a:ext cx="11269362" cy="5733492"/>
          </a:xfrm>
        </p:spPr>
      </p:pic>
    </p:spTree>
    <p:extLst>
      <p:ext uri="{BB962C8B-B14F-4D97-AF65-F5344CB8AC3E}">
        <p14:creationId xmlns:p14="http://schemas.microsoft.com/office/powerpoint/2010/main" val="2617767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FDFAE-C170-46E5-B843-D0B51FA8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FEB077-7F35-4CDB-B61E-7108F7F460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054" y="481914"/>
            <a:ext cx="11133437" cy="5881816"/>
          </a:xfrm>
        </p:spPr>
      </p:pic>
    </p:spTree>
    <p:extLst>
      <p:ext uri="{BB962C8B-B14F-4D97-AF65-F5344CB8AC3E}">
        <p14:creationId xmlns:p14="http://schemas.microsoft.com/office/powerpoint/2010/main" val="2068042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9DC0F-0391-4EE2-A088-32B8919A1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B19236-F580-4453-8EF3-087ABFAC5D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4909" y="518984"/>
            <a:ext cx="11084010" cy="5696422"/>
          </a:xfrm>
        </p:spPr>
      </p:pic>
    </p:spTree>
    <p:extLst>
      <p:ext uri="{BB962C8B-B14F-4D97-AF65-F5344CB8AC3E}">
        <p14:creationId xmlns:p14="http://schemas.microsoft.com/office/powerpoint/2010/main" val="3570846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81AED-968A-4FA7-8A5B-6FD4BC76A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Challenges Faced: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A88B3-BA32-442B-B40D-203706660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Making the Project Cost Effective is the main challenge faced.</a:t>
            </a:r>
          </a:p>
          <a:p>
            <a:r>
              <a:rPr lang="en-IN" dirty="0"/>
              <a:t>Using RFID the project can be Cost Effective. </a:t>
            </a:r>
          </a:p>
          <a:p>
            <a:r>
              <a:rPr lang="en-IN" dirty="0"/>
              <a:t>Ease of use of the Product is another challenge faced.</a:t>
            </a:r>
          </a:p>
        </p:txBody>
      </p:sp>
    </p:spTree>
    <p:extLst>
      <p:ext uri="{BB962C8B-B14F-4D97-AF65-F5344CB8AC3E}">
        <p14:creationId xmlns:p14="http://schemas.microsoft.com/office/powerpoint/2010/main" val="2168069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892695-4D68-4CA5-B093-A236F93EADB4}"/>
              </a:ext>
            </a:extLst>
          </p:cNvPr>
          <p:cNvSpPr txBox="1"/>
          <p:nvPr/>
        </p:nvSpPr>
        <p:spPr>
          <a:xfrm>
            <a:off x="3805881" y="2508422"/>
            <a:ext cx="695685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/>
              <a:t>THANK YOU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857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F9E3E-E73F-4D83-99C5-EB07003DB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Problem Statement: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F070EB-03AA-424D-85C9-CDCAD345673D}"/>
              </a:ext>
            </a:extLst>
          </p:cNvPr>
          <p:cNvSpPr txBox="1"/>
          <p:nvPr/>
        </p:nvSpPr>
        <p:spPr>
          <a:xfrm>
            <a:off x="1285103" y="2656703"/>
            <a:ext cx="955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Design A Self Checkout Cart (Smart Shopping Cart)  ?</a:t>
            </a:r>
          </a:p>
        </p:txBody>
      </p:sp>
    </p:spTree>
    <p:extLst>
      <p:ext uri="{BB962C8B-B14F-4D97-AF65-F5344CB8AC3E}">
        <p14:creationId xmlns:p14="http://schemas.microsoft.com/office/powerpoint/2010/main" val="1097828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E7322-C259-4A29-8981-42E1589E9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Solution Approach: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FEF94B-006A-404E-A794-975AEA76C3C2}"/>
              </a:ext>
            </a:extLst>
          </p:cNvPr>
          <p:cNvSpPr txBox="1"/>
          <p:nvPr/>
        </p:nvSpPr>
        <p:spPr>
          <a:xfrm>
            <a:off x="1606378" y="2693773"/>
            <a:ext cx="8424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Using “RFID” Tags to every item, we can get the solution to the Problem ….</a:t>
            </a:r>
          </a:p>
        </p:txBody>
      </p:sp>
    </p:spTree>
    <p:extLst>
      <p:ext uri="{BB962C8B-B14F-4D97-AF65-F5344CB8AC3E}">
        <p14:creationId xmlns:p14="http://schemas.microsoft.com/office/powerpoint/2010/main" val="407575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156DF-71B4-438B-82BD-5CC21FC20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Technology Used: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0A658F-5F2F-4EEE-9D5C-479B1119B695}"/>
              </a:ext>
            </a:extLst>
          </p:cNvPr>
          <p:cNvSpPr txBox="1"/>
          <p:nvPr/>
        </p:nvSpPr>
        <p:spPr>
          <a:xfrm>
            <a:off x="1458097" y="2817341"/>
            <a:ext cx="7043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Using (IOT) Internet of Things Technology we can get solution</a:t>
            </a:r>
          </a:p>
        </p:txBody>
      </p:sp>
    </p:spTree>
    <p:extLst>
      <p:ext uri="{BB962C8B-B14F-4D97-AF65-F5344CB8AC3E}">
        <p14:creationId xmlns:p14="http://schemas.microsoft.com/office/powerpoint/2010/main" val="3943683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F7D12-FAB2-4F63-A820-66F4F6520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Hardware Specifications: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CF635B-D74C-4233-8253-49734BF2CC32}"/>
              </a:ext>
            </a:extLst>
          </p:cNvPr>
          <p:cNvSpPr txBox="1"/>
          <p:nvPr/>
        </p:nvSpPr>
        <p:spPr>
          <a:xfrm>
            <a:off x="1210962" y="2570205"/>
            <a:ext cx="30219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RFID Tags and Scanner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LED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Trolly with Battery</a:t>
            </a:r>
          </a:p>
        </p:txBody>
      </p:sp>
    </p:spTree>
    <p:extLst>
      <p:ext uri="{BB962C8B-B14F-4D97-AF65-F5344CB8AC3E}">
        <p14:creationId xmlns:p14="http://schemas.microsoft.com/office/powerpoint/2010/main" val="831230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3D639-86A4-4496-AE63-0E45B9E9A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E46AF8-4D75-442F-B438-BDFC8E2F3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897" y="457200"/>
            <a:ext cx="10754497" cy="5758206"/>
          </a:xfrm>
        </p:spPr>
      </p:pic>
    </p:spTree>
    <p:extLst>
      <p:ext uri="{BB962C8B-B14F-4D97-AF65-F5344CB8AC3E}">
        <p14:creationId xmlns:p14="http://schemas.microsoft.com/office/powerpoint/2010/main" val="4110271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6B877-696F-4378-B87F-59ED1B2C9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9F9591-8A4D-461E-9A6E-7CA9E27B5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86" y="407774"/>
            <a:ext cx="11281719" cy="6017740"/>
          </a:xfrm>
        </p:spPr>
      </p:pic>
    </p:spTree>
    <p:extLst>
      <p:ext uri="{BB962C8B-B14F-4D97-AF65-F5344CB8AC3E}">
        <p14:creationId xmlns:p14="http://schemas.microsoft.com/office/powerpoint/2010/main" val="2953617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73E79-6077-4C7B-9078-03820F51B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9BA8F8-9A49-4BD1-AC5D-4EC8EE0ABB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130" y="432486"/>
            <a:ext cx="11331146" cy="5931244"/>
          </a:xfrm>
        </p:spPr>
      </p:pic>
    </p:spTree>
    <p:extLst>
      <p:ext uri="{BB962C8B-B14F-4D97-AF65-F5344CB8AC3E}">
        <p14:creationId xmlns:p14="http://schemas.microsoft.com/office/powerpoint/2010/main" val="2666389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F4912-2486-48BF-B099-4F7995337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E3F1F3-751D-4347-BC96-0E0F658089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557" y="469558"/>
            <a:ext cx="11269362" cy="5745848"/>
          </a:xfrm>
        </p:spPr>
      </p:pic>
    </p:spTree>
    <p:extLst>
      <p:ext uri="{BB962C8B-B14F-4D97-AF65-F5344CB8AC3E}">
        <p14:creationId xmlns:p14="http://schemas.microsoft.com/office/powerpoint/2010/main" val="15455532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{BD0019E3-1F16-4380-8B8F-8CB608DB019C}tf78438558</Template>
  <TotalTime>0</TotalTime>
  <Words>111</Words>
  <Application>Microsoft Office PowerPoint</Application>
  <PresentationFormat>Widescreen</PresentationFormat>
  <Paragraphs>21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Century Gothic</vt:lpstr>
      <vt:lpstr>Garamond</vt:lpstr>
      <vt:lpstr>verdana</vt:lpstr>
      <vt:lpstr>SavonVTI</vt:lpstr>
      <vt:lpstr>SELF CHECKOUT cart</vt:lpstr>
      <vt:lpstr>Problem Statement:</vt:lpstr>
      <vt:lpstr>Solution Approach:</vt:lpstr>
      <vt:lpstr>Technology Used:</vt:lpstr>
      <vt:lpstr>Hardware Specifications: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Faced: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2020-03-07T09:24:01Z</dcterms:created>
  <dcterms:modified xsi:type="dcterms:W3CDTF">2020-06-29T15:03:46Z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